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74" r:id="rId1"/>
  </p:sldMasterIdLst>
  <p:notesMasterIdLst>
    <p:notesMasterId r:id="rId19"/>
  </p:notesMasterIdLst>
  <p:sldIdLst>
    <p:sldId id="272" r:id="rId2"/>
    <p:sldId id="256" r:id="rId3"/>
    <p:sldId id="257" r:id="rId4"/>
    <p:sldId id="258" r:id="rId5"/>
    <p:sldId id="259" r:id="rId6"/>
    <p:sldId id="260" r:id="rId7"/>
    <p:sldId id="261" r:id="rId8"/>
    <p:sldId id="270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1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69" autoAdjust="0"/>
    <p:restoredTop sz="94660"/>
  </p:normalViewPr>
  <p:slideViewPr>
    <p:cSldViewPr snapToGrid="0">
      <p:cViewPr>
        <p:scale>
          <a:sx n="70" d="100"/>
          <a:sy n="70" d="100"/>
        </p:scale>
        <p:origin x="-384" y="-10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C9007A-D019-4691-857B-FBF4308AE530}" type="datetimeFigureOut">
              <a:rPr lang="en-US" smtClean="0"/>
              <a:t>5/25/2016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C2D5C8-A9E8-49B8-B3D0-07FC577403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26111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5400">
                <a:latin typeface="Garamond" panose="02020404030301010803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C9691-CC44-4E5C-9F12-52397C900621}" type="datetime3">
              <a:rPr lang="en-US" smtClean="0"/>
              <a:t>25 May 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Copyright 2016 Java </a:t>
            </a:r>
            <a:r>
              <a:rPr lang="en-US" dirty="0" smtClean="0"/>
              <a:t>Tucana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70920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6B9A0-6D55-4177-9369-B71234E3AD1B}" type="datetime3">
              <a:rPr lang="en-US" smtClean="0"/>
              <a:t>25 May 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70377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A0EF8-A76A-4E3F-875C-5E48D6EE3203}" type="datetime3">
              <a:rPr lang="en-US" smtClean="0"/>
              <a:t>25 May 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66046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8F266-A325-4533-9364-68BDF3AE10E0}" type="datetime3">
              <a:rPr lang="en-US" smtClean="0"/>
              <a:t>25 May 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1049955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F78E9-0A4E-47A2-AACE-7146B9F0CDB6}" type="datetime3">
              <a:rPr lang="en-US" smtClean="0"/>
              <a:t>25 May 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06578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7013D-007A-4ED1-9F42-56304FD547A0}" type="datetime3">
              <a:rPr lang="en-US" smtClean="0"/>
              <a:t>25 May 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741832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9D9B8-256B-4BAB-8AA5-D95D3FBB5CC2}" type="datetime3">
              <a:rPr lang="en-US" smtClean="0"/>
              <a:t>25 May 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4099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F1122-AA73-4805-B092-7F5B587F1F87}" type="datetime3">
              <a:rPr lang="en-US" smtClean="0"/>
              <a:t>25 May 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611555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7417E-C26B-4F16-B9C5-6F34D15F63A8}" type="datetime3">
              <a:rPr lang="en-US" smtClean="0"/>
              <a:t>25 May 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72173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23B83-9812-42E3-8386-B6A09D306C3F}" type="datetime3">
              <a:rPr lang="en-US" smtClean="0"/>
              <a:t>25 May 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95627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7FE66-B6A1-4C3F-9C16-6EECE27D5D31}" type="datetime3">
              <a:rPr lang="en-US" smtClean="0"/>
              <a:t>25 May 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95212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D7D3A-8B0B-4EA5-AA72-C3BBF68F6D85}" type="datetime3">
              <a:rPr lang="en-US" smtClean="0"/>
              <a:t>25 May 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66443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F61AA-6337-46B7-9CD1-0CECCCA4F009}" type="datetime3">
              <a:rPr lang="en-US" smtClean="0"/>
              <a:t>25 May 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18760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40C5B-1F0E-4B3C-AB5D-B05890B8A6BA}" type="datetime3">
              <a:rPr lang="en-US" smtClean="0"/>
              <a:t>25 May 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02212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8857D-9CFE-46D1-B53B-8D0619BE4A90}" type="datetime3">
              <a:rPr lang="en-US" smtClean="0"/>
              <a:t>25 May 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55710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D9F04-EC29-4167-92E3-115A039AE37A}" type="datetime3">
              <a:rPr lang="en-US" smtClean="0"/>
              <a:t>25 May 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40800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2F67C-6B19-4249-9409-28C72FBF255F}" type="datetime3">
              <a:rPr lang="en-US" smtClean="0"/>
              <a:t>25 May 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7521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3.jpe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A35EBED7-5DB8-428A-8E44-528F5901E057}" type="datetime3">
              <a:rPr lang="en-US" smtClean="0"/>
              <a:t>25 May 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2" y="6490600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Copyright 2016 Java Tucana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2375" y="4706165"/>
            <a:ext cx="3327249" cy="2218166"/>
          </a:xfrm>
          <a:prstGeom prst="roundRect">
            <a:avLst>
              <a:gd name="adj" fmla="val 8594"/>
            </a:avLst>
          </a:prstGeom>
          <a:blipFill dpi="0" rotWithShape="1">
            <a:blip r:embed="rId21"/>
            <a:srcRect/>
            <a:tile tx="0" ty="0" sx="100000" sy="100000" flip="none" algn="tl"/>
          </a:blipFill>
          <a:ln>
            <a:noFill/>
          </a:ln>
          <a:effectLst>
            <a:outerShdw blurRad="50800" dist="50800" dir="5400000" algn="ctr" rotWithShape="0">
              <a:srgbClr val="000000"/>
            </a:outerShdw>
            <a:softEdge rad="635000"/>
          </a:effectLst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9463" y="0"/>
            <a:ext cx="1180648" cy="5736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69469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5" r:id="rId1"/>
    <p:sldLayoutId id="2147483776" r:id="rId2"/>
    <p:sldLayoutId id="2147483777" r:id="rId3"/>
    <p:sldLayoutId id="2147483778" r:id="rId4"/>
    <p:sldLayoutId id="2147483779" r:id="rId5"/>
    <p:sldLayoutId id="2147483780" r:id="rId6"/>
    <p:sldLayoutId id="2147483781" r:id="rId7"/>
    <p:sldLayoutId id="2147483782" r:id="rId8"/>
    <p:sldLayoutId id="2147483783" r:id="rId9"/>
    <p:sldLayoutId id="2147483784" r:id="rId10"/>
    <p:sldLayoutId id="2147483785" r:id="rId11"/>
    <p:sldLayoutId id="2147483786" r:id="rId12"/>
    <p:sldLayoutId id="2147483787" r:id="rId13"/>
    <p:sldLayoutId id="2147483788" r:id="rId14"/>
    <p:sldLayoutId id="2147483789" r:id="rId15"/>
    <p:sldLayoutId id="2147483790" r:id="rId16"/>
    <p:sldLayoutId id="2147483791" r:id="rId17"/>
  </p:sldLayoutIdLst>
  <p:hf hdr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3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Java Tucana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Only the Best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28238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Single-region South American coffees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345474" y="2224557"/>
            <a:ext cx="9562011" cy="4023360"/>
          </a:xfrm>
        </p:spPr>
        <p:txBody>
          <a:bodyPr/>
          <a:lstStyle/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/>
              <a:t>Coffee has been cultivated in South America since the </a:t>
            </a:r>
            <a:r>
              <a:rPr lang="en-US" dirty="0" smtClean="0"/>
              <a:t>1700’s.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Most </a:t>
            </a:r>
            <a:r>
              <a:rPr lang="en-US" dirty="0"/>
              <a:t>of the plants are of the Arabica variety, but regional differences in climate, elevation, and soil mean a wide range of flavor, body, and </a:t>
            </a:r>
            <a:r>
              <a:rPr lang="en-US" dirty="0" smtClean="0"/>
              <a:t>acidity.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Java </a:t>
            </a:r>
            <a:r>
              <a:rPr lang="en-US" dirty="0"/>
              <a:t>Tucana carries the best South American coffees our buyers can </a:t>
            </a:r>
            <a:r>
              <a:rPr lang="en-US" dirty="0" smtClean="0"/>
              <a:t>find.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We </a:t>
            </a:r>
            <a:r>
              <a:rPr lang="en-US" dirty="0"/>
              <a:t>also produce our own </a:t>
            </a:r>
            <a:r>
              <a:rPr lang="en-US" dirty="0" smtClean="0"/>
              <a:t>blends, </a:t>
            </a:r>
            <a:r>
              <a:rPr lang="en-US" dirty="0"/>
              <a:t>including our signature Tucana </a:t>
            </a:r>
            <a:r>
              <a:rPr lang="en-US" dirty="0" smtClean="0"/>
              <a:t>Roast.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You </a:t>
            </a:r>
            <a:r>
              <a:rPr lang="en-US" dirty="0"/>
              <a:t>can enjoy </a:t>
            </a:r>
            <a:r>
              <a:rPr lang="en-US" dirty="0" smtClean="0"/>
              <a:t>all our coffees in </a:t>
            </a:r>
            <a:r>
              <a:rPr lang="en-US" dirty="0"/>
              <a:t>our cafés or at home.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52A52-7EE2-4EB4-93AF-C6A7D1657274}" type="datetime3">
              <a:rPr lang="en-US" smtClean="0"/>
              <a:t>25 May 2016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5101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Single-region South American coffees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352005" y="2080866"/>
            <a:ext cx="9548949" cy="4023360"/>
          </a:xfrm>
        </p:spPr>
        <p:txBody>
          <a:bodyPr/>
          <a:lstStyle/>
          <a:p>
            <a:r>
              <a:rPr lang="en-US" sz="2800" b="1" dirty="0"/>
              <a:t>Brazilian Bourbon Santos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/>
              <a:t>Brazil provides about a third of the world’s coffee, and the best of that coffee is Bourbon </a:t>
            </a:r>
            <a:r>
              <a:rPr lang="en-US" dirty="0" smtClean="0"/>
              <a:t>Santos.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Always </a:t>
            </a:r>
            <a:r>
              <a:rPr lang="en-US" dirty="0"/>
              <a:t>a good choice, this coffee is simple, </a:t>
            </a:r>
            <a:r>
              <a:rPr lang="en-US" dirty="0" smtClean="0"/>
              <a:t>smooth, </a:t>
            </a:r>
            <a:r>
              <a:rPr lang="en-US" dirty="0"/>
              <a:t>and agreeable.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FFF72-9335-44A7-970F-E10A7A1776C6}" type="datetime3">
              <a:rPr lang="en-US" smtClean="0"/>
              <a:t>25 May 2016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7723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Single-region South American </a:t>
            </a:r>
            <a:r>
              <a:rPr lang="en-US" dirty="0" smtClean="0"/>
              <a:t>coffees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361803" y="2067803"/>
            <a:ext cx="9529354" cy="4023360"/>
          </a:xfrm>
        </p:spPr>
        <p:txBody>
          <a:bodyPr/>
          <a:lstStyle/>
          <a:p>
            <a:r>
              <a:rPr lang="en-US" sz="2800" b="1" dirty="0"/>
              <a:t>Colombian Bogota </a:t>
            </a:r>
            <a:r>
              <a:rPr lang="en-US" sz="2800" b="1" dirty="0" err="1"/>
              <a:t>Supremo</a:t>
            </a:r>
            <a:endParaRPr lang="en-US" sz="2800" b="1" dirty="0"/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Rich and full-bodied, but with low acidity and a clean, sweet finish.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Out of the many fine Columbian coffees we’ve tried, this is our favorite! 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ED191-AC44-408C-AE97-D1F115692A2B}" type="datetime3">
              <a:rPr lang="en-US" smtClean="0"/>
              <a:t>25 May 2016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7869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Single-region South American </a:t>
            </a:r>
            <a:r>
              <a:rPr lang="en-US" dirty="0" smtClean="0"/>
              <a:t>coffees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338943" y="2028614"/>
            <a:ext cx="9575074" cy="4023360"/>
          </a:xfrm>
        </p:spPr>
        <p:txBody>
          <a:bodyPr/>
          <a:lstStyle/>
          <a:p>
            <a:r>
              <a:rPr lang="en-US" sz="2800" b="1" dirty="0"/>
              <a:t>Costa Rican </a:t>
            </a:r>
            <a:r>
              <a:rPr lang="en-US" sz="2800" b="1" dirty="0" err="1"/>
              <a:t>Tarrazu</a:t>
            </a:r>
            <a:endParaRPr lang="en-US" sz="2800" b="1" dirty="0"/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One of our most flavorful coffees—full body, rich aroma, and acidic.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Strong but always smooth and fragrant, this is a popular choice for iced coffee and other frozen delights.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A2A931-88C9-4772-9579-EB5C74C5E165}" type="datetime3">
              <a:rPr lang="en-US" smtClean="0"/>
              <a:t>25 May 2016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7373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Single-region South American </a:t>
            </a:r>
            <a:r>
              <a:rPr lang="en-US" dirty="0" smtClean="0"/>
              <a:t>coffees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325880" y="2041677"/>
            <a:ext cx="9601200" cy="4023360"/>
          </a:xfrm>
        </p:spPr>
        <p:txBody>
          <a:bodyPr/>
          <a:lstStyle/>
          <a:p>
            <a:r>
              <a:rPr lang="en-US" sz="2800" b="1" dirty="0"/>
              <a:t>Guatemalan </a:t>
            </a:r>
            <a:r>
              <a:rPr lang="en-US" sz="2800" b="1" dirty="0" err="1"/>
              <a:t>Coban</a:t>
            </a:r>
            <a:endParaRPr lang="en-US" sz="2800" b="1" dirty="0"/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/>
              <a:t>Fruity and floral with a hint of spice and moderate acidity, this coffee is bright and complex.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A1B50-166F-4924-A4B5-8ECF65ED7B6B}" type="datetime3">
              <a:rPr lang="en-US" smtClean="0"/>
              <a:t>25 May 2016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0856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Single-region South American </a:t>
            </a:r>
            <a:r>
              <a:rPr lang="en-US" dirty="0" smtClean="0"/>
              <a:t>coffees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332412" y="1989425"/>
            <a:ext cx="9588136" cy="4023360"/>
          </a:xfrm>
        </p:spPr>
        <p:txBody>
          <a:bodyPr/>
          <a:lstStyle/>
          <a:p>
            <a:r>
              <a:rPr lang="en-US" sz="2800" b="1" dirty="0"/>
              <a:t>Peruvian Organic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/>
              <a:t>Organically cultivated along the Apurimac River, this coffee is mellow but still flavorful and aromatic.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F5A83-6C49-424E-8F28-529144DAECDD}" type="datetime3">
              <a:rPr lang="en-US" smtClean="0"/>
              <a:t>25 May 2016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5758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Java Tucana’s house coffee blends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384663" y="1976362"/>
            <a:ext cx="9483634" cy="4023360"/>
          </a:xfrm>
        </p:spPr>
        <p:txBody>
          <a:bodyPr/>
          <a:lstStyle/>
          <a:p>
            <a:r>
              <a:rPr lang="en-US" sz="2800" b="1" dirty="0"/>
              <a:t>Phoenix Roast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/>
              <a:t>Phoenix Roast can help you rise from the ashes of a late night or a long </a:t>
            </a:r>
            <a:r>
              <a:rPr lang="en-US" dirty="0" smtClean="0"/>
              <a:t>meeting.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A </a:t>
            </a:r>
            <a:r>
              <a:rPr lang="en-US" dirty="0"/>
              <a:t>blend of Columbian Bogota and Costa Rican </a:t>
            </a:r>
            <a:r>
              <a:rPr lang="en-US" dirty="0" err="1"/>
              <a:t>Tarrazu</a:t>
            </a:r>
            <a:r>
              <a:rPr lang="en-US" dirty="0"/>
              <a:t>, this cup is full-bodied, fragrant, and complex, but never </a:t>
            </a:r>
            <a:r>
              <a:rPr lang="en-US" dirty="0" smtClean="0"/>
              <a:t>bitter.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Its </a:t>
            </a:r>
            <a:r>
              <a:rPr lang="en-US" dirty="0"/>
              <a:t>rich flavor and clean finish make it the perfect coffee for the first cup of the day.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6DEA4-8167-41AF-80DD-9867E9D58C9B}" type="datetime3">
              <a:rPr lang="en-US" smtClean="0"/>
              <a:t>25 May 2016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6681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Java Tucana’s house coffee blends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371600" y="1989425"/>
            <a:ext cx="9509760" cy="4023360"/>
          </a:xfrm>
        </p:spPr>
        <p:txBody>
          <a:bodyPr/>
          <a:lstStyle/>
          <a:p>
            <a:r>
              <a:rPr lang="en-US" sz="2800" b="1" dirty="0"/>
              <a:t>Tucana Roast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/>
              <a:t>Our signature roast blends Brazilian Bourbon Santos with Guatemalan </a:t>
            </a:r>
            <a:r>
              <a:rPr lang="en-US" dirty="0" err="1" smtClean="0"/>
              <a:t>Coban</a:t>
            </a:r>
            <a:r>
              <a:rPr lang="en-US" dirty="0" smtClean="0"/>
              <a:t>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The </a:t>
            </a:r>
            <a:r>
              <a:rPr lang="en-US" dirty="0"/>
              <a:t>result is a coffee that is remarkably rich and fragrant yet clean, sweet, and </a:t>
            </a:r>
            <a:r>
              <a:rPr lang="en-US" dirty="0" smtClean="0"/>
              <a:t>snappy.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The </a:t>
            </a:r>
            <a:r>
              <a:rPr lang="en-US" dirty="0"/>
              <a:t>perfect cup for after a meal or as an afternoon refresher.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D5416-86BD-4331-BC9A-2C59E69BAF36}" type="datetime3">
              <a:rPr lang="en-US" smtClean="0"/>
              <a:t>25 May 2016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3240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122332" y="261550"/>
            <a:ext cx="10058400" cy="1450757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About Java Tucana</a:t>
            </a:r>
            <a:endParaRPr lang="en-US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396978" y="2172371"/>
            <a:ext cx="7509107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indent="-74295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3600" dirty="0" smtClean="0"/>
              <a:t>Java Tucana’s </a:t>
            </a:r>
            <a:r>
              <a:rPr lang="en-US" sz="3600" dirty="0" smtClean="0">
                <a:hlinkClick r:id="rId2" action="ppaction://hlinksldjump"/>
              </a:rPr>
              <a:t>Services</a:t>
            </a:r>
            <a:endParaRPr lang="en-US" sz="3600" dirty="0" smtClean="0"/>
          </a:p>
          <a:p>
            <a:pPr marL="742950" indent="-74295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3600" dirty="0" smtClean="0"/>
              <a:t>Java Tucana </a:t>
            </a:r>
            <a:r>
              <a:rPr lang="en-US" sz="3600" dirty="0" smtClean="0">
                <a:hlinkClick r:id="rId3" action="ppaction://hlinksldjump"/>
              </a:rPr>
              <a:t>Coffees and Teas</a:t>
            </a:r>
            <a:endParaRPr lang="en-US" sz="36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E7E27-11F4-4961-993B-6048EAC5EEE0}" type="datetime3">
              <a:rPr lang="en-US" smtClean="0"/>
              <a:t>25 May 2016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9548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Java Tucana’s Services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552154" y="2127212"/>
            <a:ext cx="9148652" cy="4023360"/>
          </a:xfrm>
        </p:spPr>
        <p:txBody>
          <a:bodyPr/>
          <a:lstStyle/>
          <a:p>
            <a:r>
              <a:rPr lang="en-US" sz="2800" b="1" dirty="0" smtClean="0"/>
              <a:t>Office coffee services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/>
              <a:t>We’ll supply your office with early-morning deliveries of coffee, tea, bagels, fruit, and other </a:t>
            </a:r>
            <a:r>
              <a:rPr lang="en-US" dirty="0" smtClean="0"/>
              <a:t>goodies.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We </a:t>
            </a:r>
            <a:r>
              <a:rPr lang="en-US" dirty="0"/>
              <a:t>have whole-bean, ground, and single-serving </a:t>
            </a:r>
            <a:r>
              <a:rPr lang="en-US" dirty="0" smtClean="0"/>
              <a:t>options.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We offer </a:t>
            </a:r>
            <a:r>
              <a:rPr lang="en-US" dirty="0"/>
              <a:t>rental and maintenance of coffee brewing </a:t>
            </a:r>
            <a:r>
              <a:rPr lang="en-US" dirty="0" smtClean="0"/>
              <a:t>systems.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If </a:t>
            </a:r>
            <a:r>
              <a:rPr lang="en-US" dirty="0"/>
              <a:t>you have a problem with any of our equipment, in most cases we’ll repair or replace it the same day. Call or email for details and a cost estimate.</a:t>
            </a: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CAE3E-214A-42B7-9609-EC0D03AEB62D}" type="datetime3">
              <a:rPr lang="en-US" smtClean="0"/>
              <a:t>25 May 2016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9794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Java Tucana’s Services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456508" y="2067802"/>
            <a:ext cx="9339943" cy="4023360"/>
          </a:xfrm>
        </p:spPr>
        <p:txBody>
          <a:bodyPr>
            <a:normAutofit lnSpcReduction="10000"/>
          </a:bodyPr>
          <a:lstStyle/>
          <a:p>
            <a:r>
              <a:rPr lang="en-US" sz="2800" b="1" dirty="0" smtClean="0"/>
              <a:t>Wholesale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/>
              <a:t>If you own a coffee shop, deli, restaurants, or any commercial enterprise that can sell coffee, then you can sell Java Tucana </a:t>
            </a:r>
            <a:r>
              <a:rPr lang="en-US" dirty="0" smtClean="0"/>
              <a:t>coffee!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We </a:t>
            </a:r>
            <a:r>
              <a:rPr lang="en-US" dirty="0"/>
              <a:t>sell to vendors at wholesale prices, and our coffee will bring you more </a:t>
            </a:r>
            <a:r>
              <a:rPr lang="en-US" dirty="0" smtClean="0"/>
              <a:t>business.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We </a:t>
            </a:r>
            <a:r>
              <a:rPr lang="en-US" dirty="0"/>
              <a:t>have our own coffee and tea blends, as well as selections of South American coffees and popular </a:t>
            </a:r>
            <a:r>
              <a:rPr lang="en-US" dirty="0" smtClean="0"/>
              <a:t>teas.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We </a:t>
            </a:r>
            <a:r>
              <a:rPr lang="en-US" dirty="0"/>
              <a:t>sell whole bean, ground, or single servings. Some varieties are available in decaf.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16EB5-B92B-47E4-AD7E-A4FE327D3962}" type="datetime3">
              <a:rPr lang="en-US" smtClean="0"/>
              <a:t>25 May 2016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8926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Java Tucana’s Services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371600" y="2080865"/>
            <a:ext cx="9509760" cy="4023360"/>
          </a:xfrm>
        </p:spPr>
        <p:txBody>
          <a:bodyPr/>
          <a:lstStyle/>
          <a:p>
            <a:r>
              <a:rPr lang="en-US" sz="2800" b="1" dirty="0" smtClean="0"/>
              <a:t>Cafés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/>
              <a:t>Java Tucana has cafés in many major cities. See our website for locations, hours, </a:t>
            </a:r>
            <a:r>
              <a:rPr lang="en-US" dirty="0" smtClean="0"/>
              <a:t>menus</a:t>
            </a:r>
            <a:r>
              <a:rPr lang="en-US" dirty="0"/>
              <a:t>, and </a:t>
            </a:r>
            <a:r>
              <a:rPr lang="en-US" dirty="0" smtClean="0"/>
              <a:t>more.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Although we </a:t>
            </a:r>
            <a:r>
              <a:rPr lang="en-US" dirty="0"/>
              <a:t>distribute our coffee and tea nationally, we are committed to local trade whenever </a:t>
            </a:r>
            <a:r>
              <a:rPr lang="en-US" dirty="0" smtClean="0"/>
              <a:t>possible.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Our </a:t>
            </a:r>
            <a:r>
              <a:rPr lang="en-US" dirty="0"/>
              <a:t>cafés seek out local bakers, grocers, and farmers for the pastries, bread, and produce that we serve, so you know you’re eating fresh, local food.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00B94-D28C-49EF-A50E-E5AEC15801C5}" type="datetime3">
              <a:rPr lang="en-US" smtClean="0"/>
              <a:t>25 May 2016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2067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Java Tucana Coffees and Teas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508760" y="2255692"/>
            <a:ext cx="9235440" cy="4023360"/>
          </a:xfrm>
        </p:spPr>
        <p:txBody>
          <a:bodyPr/>
          <a:lstStyle/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/>
              <a:t>Java Tucana carries the best South American coffees our buyers can </a:t>
            </a:r>
            <a:r>
              <a:rPr lang="en-US" dirty="0" smtClean="0"/>
              <a:t>find.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We </a:t>
            </a:r>
            <a:r>
              <a:rPr lang="en-US" dirty="0"/>
              <a:t>also produce our own blends of coffee, including our signature Tucana </a:t>
            </a:r>
            <a:r>
              <a:rPr lang="en-US" dirty="0" smtClean="0"/>
              <a:t>Roast.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We carry </a:t>
            </a:r>
            <a:r>
              <a:rPr lang="en-US" dirty="0"/>
              <a:t>our own tea blends and a selection of popular </a:t>
            </a:r>
            <a:r>
              <a:rPr lang="en-US" dirty="0" smtClean="0"/>
              <a:t>teas.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Our coffees </a:t>
            </a:r>
            <a:r>
              <a:rPr lang="en-US" dirty="0"/>
              <a:t>and teas </a:t>
            </a:r>
            <a:r>
              <a:rPr lang="en-US" dirty="0" smtClean="0"/>
              <a:t>are available for your enjoyment </a:t>
            </a:r>
            <a:r>
              <a:rPr lang="en-US" dirty="0"/>
              <a:t>in our cafés or at </a:t>
            </a:r>
            <a:r>
              <a:rPr lang="en-US" dirty="0" smtClean="0"/>
              <a:t>home.</a:t>
            </a:r>
            <a:endParaRPr lang="en-US" dirty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E260D-5392-4283-98B7-07628DAAA78F}" type="datetime3">
              <a:rPr lang="en-US" smtClean="0"/>
              <a:t>25 May 2016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031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Java Tucana Coffees and Teas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926771" y="2116182"/>
            <a:ext cx="8399417" cy="4008263"/>
          </a:xfrm>
        </p:spPr>
        <p:txBody>
          <a:bodyPr/>
          <a:lstStyle/>
          <a:p>
            <a:r>
              <a:rPr lang="en-US" sz="2800" b="1" dirty="0" smtClean="0"/>
              <a:t>Single-region South American coffees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dirty="0"/>
              <a:t>Brazilian Bourbon Santos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dirty="0"/>
              <a:t>Colombian Bogota </a:t>
            </a:r>
            <a:r>
              <a:rPr lang="en-US" dirty="0" err="1"/>
              <a:t>Supremo</a:t>
            </a:r>
            <a:endParaRPr lang="en-US" dirty="0"/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dirty="0"/>
              <a:t>Costa Rican </a:t>
            </a:r>
            <a:r>
              <a:rPr lang="en-US" dirty="0" err="1"/>
              <a:t>Tarrazu</a:t>
            </a:r>
            <a:endParaRPr lang="en-US" dirty="0"/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dirty="0"/>
              <a:t>Guatemalan </a:t>
            </a:r>
            <a:r>
              <a:rPr lang="en-US" dirty="0" err="1"/>
              <a:t>Coban</a:t>
            </a:r>
            <a:endParaRPr lang="en-US" dirty="0"/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dirty="0"/>
              <a:t>Peruvian Organic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3A682-4ED7-4BAE-9481-E8327A92502C}" type="datetime3">
              <a:rPr lang="en-US" smtClean="0"/>
              <a:t>25 May 2016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8205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Java Tucana Coffees and Teas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2152106" y="2181496"/>
            <a:ext cx="7948748" cy="4008263"/>
          </a:xfrm>
        </p:spPr>
        <p:txBody>
          <a:bodyPr/>
          <a:lstStyle/>
          <a:p>
            <a:r>
              <a:rPr lang="en-US" sz="2800" b="1" dirty="0" smtClean="0"/>
              <a:t>Java Tucana’s house coffee blends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dirty="0" smtClean="0"/>
              <a:t>Phoenix Roast</a:t>
            </a:r>
            <a:endParaRPr lang="en-US" dirty="0"/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dirty="0" smtClean="0"/>
              <a:t>Tucana Roast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26062-0E97-492B-A61C-017B7FF075A2}" type="datetime3">
              <a:rPr lang="en-US" smtClean="0"/>
              <a:t>25 May 2016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5554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Java Tucana Coffees and Teas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2055767" y="2120054"/>
            <a:ext cx="8141425" cy="4023360"/>
          </a:xfrm>
        </p:spPr>
        <p:txBody>
          <a:bodyPr/>
          <a:lstStyle/>
          <a:p>
            <a:r>
              <a:rPr lang="en-US" sz="2800" b="1" dirty="0" smtClean="0"/>
              <a:t>Java Tucana’s tea blends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dirty="0"/>
              <a:t>Phoenix Roast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dirty="0"/>
              <a:t>Tucana Roast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dirty="0"/>
              <a:t>Indus black tea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dirty="0"/>
              <a:t>Vela herbal tea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C31C4-0EE9-4739-BCFC-36A87582C924}" type="datetime3">
              <a:rPr lang="en-US" smtClean="0"/>
              <a:t>25 May 2016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8671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roplet">
  <a:themeElements>
    <a:clrScheme name="Droplet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Drople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TM04033925[[fn=Droplet]]</Template>
  <TotalTime>15094</TotalTime>
  <Words>845</Words>
  <Application>Microsoft Office PowerPoint</Application>
  <PresentationFormat>Widescreen</PresentationFormat>
  <Paragraphs>126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2" baseType="lpstr">
      <vt:lpstr>Arial</vt:lpstr>
      <vt:lpstr>Calibri</vt:lpstr>
      <vt:lpstr>Garamond</vt:lpstr>
      <vt:lpstr>Tw Cen MT</vt:lpstr>
      <vt:lpstr>Droplet</vt:lpstr>
      <vt:lpstr>Java Tucana</vt:lpstr>
      <vt:lpstr>About Java Tucana</vt:lpstr>
      <vt:lpstr>Java Tucana’s Services</vt:lpstr>
      <vt:lpstr>Java Tucana’s Services</vt:lpstr>
      <vt:lpstr>Java Tucana’s Services</vt:lpstr>
      <vt:lpstr>Java Tucana Coffees and Teas</vt:lpstr>
      <vt:lpstr>Java Tucana Coffees and Teas</vt:lpstr>
      <vt:lpstr>Java Tucana Coffees and Teas</vt:lpstr>
      <vt:lpstr>Java Tucana Coffees and Teas</vt:lpstr>
      <vt:lpstr>Single-region South American coffees</vt:lpstr>
      <vt:lpstr>Single-region South American coffees</vt:lpstr>
      <vt:lpstr>Single-region South American coffees</vt:lpstr>
      <vt:lpstr>Single-region South American coffees</vt:lpstr>
      <vt:lpstr>Single-region South American coffees</vt:lpstr>
      <vt:lpstr>Single-region South American coffees</vt:lpstr>
      <vt:lpstr>Java Tucana’s house coffee blends</vt:lpstr>
      <vt:lpstr>Java Tucana’s house coffee blends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RK</dc:creator>
  <cp:lastModifiedBy>Kurt S</cp:lastModifiedBy>
  <cp:revision>75</cp:revision>
  <dcterms:created xsi:type="dcterms:W3CDTF">2015-12-07T16:34:37Z</dcterms:created>
  <dcterms:modified xsi:type="dcterms:W3CDTF">2016-05-25T15:32:52Z</dcterms:modified>
</cp:coreProperties>
</file>